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30681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осадков, туман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западный, северный 3-8 м/с. Температура воздуха ночью 23-25, днем 8-10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18 марта 2022 г.</a:t>
            </a:r>
          </a:p>
          <a:p>
            <a:pPr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осадков, туман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северо-западный, север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ный 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23-25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42875" y="69215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684</Words>
  <Application>Microsoft Office PowerPoint</Application>
  <PresentationFormat>Лист A4 (210x297 мм)</PresentationFormat>
  <Paragraphs>113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2155</cp:revision>
  <cp:lastPrinted>2021-11-30T05:55:24Z</cp:lastPrinted>
  <dcterms:created xsi:type="dcterms:W3CDTF">2018-03-27T06:03:00Z</dcterms:created>
  <dcterms:modified xsi:type="dcterms:W3CDTF">2022-03-16T08:43:49Z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