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776521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31815744"/>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17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16</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17</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7-12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17</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18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6-11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1548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17, 18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13123</TotalTime>
  <Words>580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2122</cp:revision>
  <cp:lastPrinted>2021-07-01T03:56:27Z</cp:lastPrinted>
  <dcterms:created xsi:type="dcterms:W3CDTF">2018-03-27T06:03:00Z</dcterms:created>
  <dcterms:modified xsi:type="dcterms:W3CDTF">2022-03-16T08:51:02Z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