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5485886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№75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9246" y="2523078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марта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18 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марта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1667549"/>
              </p:ext>
            </p:extLst>
          </p:nvPr>
        </p:nvGraphicFramePr>
        <p:xfrm>
          <a:off x="4993576" y="4733142"/>
          <a:ext cx="4691064" cy="1779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33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3237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17 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altLang="ru-RU" sz="1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16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17 марта 2022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80975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временами осадки (дождь, снег), гололед. Ветер северо-восточный, северный 9-14, порывы 15-20 м/с. Температура воздуха ночью 0-2 мороза, днем 5-7 тепла.</a:t>
            </a:r>
          </a:p>
          <a:p>
            <a:pPr indent="180975" algn="ctr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80975"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марта </a:t>
            </a: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17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18 марта 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осадков. Ветер северный 9-14, порывы 15-20 м/с. Температура воздуха ночью 3-5 мороза.</a:t>
            </a:r>
            <a:endParaRPr lang="ru-RU" sz="1200" dirty="0">
              <a:solidFill>
                <a:srgbClr val="000000"/>
              </a:solidFill>
              <a:latin typeface="Times New Roman"/>
              <a:ea typeface="Times New Roman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99071" y="360105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67402" y="4551975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батыра, б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45310" y="4467150"/>
            <a:ext cx="4298660" cy="1759977"/>
            <a:chOff x="523875" y="3968016"/>
            <a:chExt cx="4298660" cy="193032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9" name="Прямоугольник 1"/>
          <p:cNvSpPr/>
          <p:nvPr/>
        </p:nvSpPr>
        <p:spPr>
          <a:xfrm>
            <a:off x="5084169" y="618405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А.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12741</TotalTime>
  <Words>603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2049</cp:revision>
  <cp:lastPrinted>2021-07-01T03:56:27Z</cp:lastPrinted>
  <dcterms:created xsi:type="dcterms:W3CDTF">2018-03-27T06:03:00Z</dcterms:created>
  <dcterms:modified xsi:type="dcterms:W3CDTF">2022-03-16T08:40:18Z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