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479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15888"/>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solidFill>
                  <a:srgbClr val="000000"/>
                </a:solidFill>
                <a:latin typeface="Times New Roman" pitchFamily="18" charset="0"/>
                <a:cs typeface="Times New Roman" pitchFamily="18" charset="0"/>
              </a:rPr>
              <a:t>16 наурызға </a:t>
            </a:r>
            <a:r>
              <a:rPr lang="ru-RU" altLang="ru-RU" sz="1100" b="1" dirty="0" err="1">
                <a:solidFill>
                  <a:srgbClr val="000000"/>
                </a:solidFill>
                <a:latin typeface="Times New Roman" panose="02020603050405020304" pitchFamily="18" charset="0"/>
                <a:cs typeface="Times New Roman" panose="02020603050405020304" pitchFamily="18" charset="0"/>
              </a:rPr>
              <a:t>ауа-райы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itchFamily="18" charset="0"/>
                <a:cs typeface="Times New Roman" pitchFamily="18" charset="0"/>
              </a:rPr>
              <a:t>15 наурыз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16 наурыз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Жауын-шашынсыз. Солтүстік-шығыстан, солтүстіктен жел соғады,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0-5 </a:t>
            </a:r>
            <a:r>
              <a:rPr lang="kk-KZ" sz="1100" dirty="0">
                <a:latin typeface="Times New Roman" pitchFamily="18" charset="0"/>
                <a:cs typeface="Times New Roman" pitchFamily="18" charset="0"/>
              </a:rPr>
              <a:t>м/с. Ауа температурасы түнде 21-23, күндіз 9-11 градус аяз.</a:t>
            </a:r>
          </a:p>
          <a:p>
            <a:pPr indent="182563" algn="ctr"/>
            <a:endParaRPr lang="kk-KZ" sz="1100" b="1" dirty="0" smtClean="0">
              <a:solidFill>
                <a:srgbClr val="000000"/>
              </a:solidFill>
              <a:latin typeface="Times New Roman" pitchFamily="18" charset="0"/>
              <a:cs typeface="Times New Roman" pitchFamily="18" charset="0"/>
            </a:endParaRPr>
          </a:p>
          <a:p>
            <a:pPr indent="182563" algn="ctr"/>
            <a:r>
              <a:rPr lang="kk-KZ" sz="1100" b="1" smtClean="0">
                <a:solidFill>
                  <a:srgbClr val="000000"/>
                </a:solidFill>
                <a:latin typeface="Times New Roman" pitchFamily="18" charset="0"/>
                <a:cs typeface="Times New Roman" pitchFamily="18" charset="0"/>
              </a:rPr>
              <a:t>17 </a:t>
            </a:r>
            <a:r>
              <a:rPr lang="kk-KZ" sz="1100" b="1" dirty="0">
                <a:solidFill>
                  <a:srgbClr val="000000"/>
                </a:solidFill>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a:solidFill>
                  <a:srgbClr val="000000"/>
                </a:solidFill>
                <a:latin typeface="Times New Roman" pitchFamily="18" charset="0"/>
                <a:cs typeface="Times New Roman" pitchFamily="18" charset="0"/>
              </a:rPr>
              <a:t>16 наурыз </a:t>
            </a:r>
            <a:r>
              <a:rPr 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17 </a:t>
            </a:r>
            <a:r>
              <a:rPr lang="ru-RU" altLang="ru-RU" sz="1100" b="1" dirty="0" err="1">
                <a:solidFill>
                  <a:srgbClr val="000000"/>
                </a:solidFill>
                <a:latin typeface="Times New Roman" pitchFamily="18" charset="0"/>
                <a:cs typeface="Times New Roman" pitchFamily="18" charset="0"/>
              </a:rPr>
              <a:t>наурызға</a:t>
            </a:r>
            <a:r>
              <a:rPr lang="ru-RU"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a:solidFill>
                  <a:srgbClr val="000000"/>
                </a:solidFill>
                <a:latin typeface="Times New Roman" pitchFamily="18" charset="0"/>
                <a:cs typeface="Times New Roman" pitchFamily="18" charset="0"/>
              </a:rPr>
              <a:t> </a:t>
            </a:r>
            <a:r>
              <a:rPr lang="ru-RU" sz="1100" b="1" dirty="0" err="1">
                <a:solidFill>
                  <a:srgbClr val="000000"/>
                </a:solidFill>
                <a:latin typeface="Times New Roman" pitchFamily="18" charset="0"/>
                <a:cs typeface="Times New Roman" pitchFamily="18" charset="0"/>
              </a:rPr>
              <a:t>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a:latin typeface="Times New Roman" pitchFamily="18" charset="0"/>
                <a:cs typeface="Times New Roman" pitchFamily="18" charset="0"/>
              </a:rPr>
              <a:t>Жауын-шашынсыз. Солтүстік-шығыстан жел соғады, күші 2-7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22-24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solidFill>
                  <a:srgbClr val="000000"/>
                </a:solidFill>
                <a:latin typeface="Times New Roman" pitchFamily="18" charset="0"/>
                <a:cs typeface="Times New Roman" pitchFamily="18" charset="0"/>
                <a:sym typeface="+mn-ea"/>
              </a:rPr>
              <a:t> </a:t>
            </a:r>
          </a:p>
        </p:txBody>
      </p:sp>
      <p:sp>
        <p:nvSpPr>
          <p:cNvPr id="22" name="TextBox 13"/>
          <p:cNvSpPr txBox="1"/>
          <p:nvPr/>
        </p:nvSpPr>
        <p:spPr>
          <a:xfrm>
            <a:off x="4970270" y="3222176"/>
            <a:ext cx="4824535" cy="276999"/>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16 17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12876</TotalTime>
  <Words>624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2219</cp:revision>
  <cp:lastPrinted>2021-07-01T03:56:27Z</cp:lastPrinted>
  <dcterms:created xsi:type="dcterms:W3CDTF">2018-03-27T06:03:00Z</dcterms:created>
  <dcterms:modified xsi:type="dcterms:W3CDTF">2022-03-15T08:46:40Z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