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070244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небольшой снег, днём осадки (дождь, снег). Днем низовая метель, гололед. Ветер северо-восточный, восточный 9-14, днём порывы 15-20 м/с. Температура воздуха ночью 10-12, днём 1-3 мороза.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17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Облачно, снег, низовая метель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9-14, порывы 18 м/с. Температура воздуха 5-7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622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2165</cp:revision>
  <cp:lastPrinted>2021-07-01T03:56:27Z</cp:lastPrinted>
  <dcterms:created xsi:type="dcterms:W3CDTF">2018-03-27T06:03:00Z</dcterms:created>
  <dcterms:modified xsi:type="dcterms:W3CDTF">2022-03-15T08:52:47Z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