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99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78268019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74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31901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83066605"/>
              </p:ext>
            </p:extLst>
          </p:nvPr>
        </p:nvGraphicFramePr>
        <p:xfrm>
          <a:off x="5006749" y="3995153"/>
          <a:ext cx="4691064" cy="25100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8655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1694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111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04227911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71097977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3118408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1713089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78116"/>
            <a:ext cx="4840289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Павлодар</a:t>
            </a: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16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15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марта до 21 ч.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ru-RU" altLang="en-US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80975" algn="just">
              <a:spcAft>
                <a:spcPts val="0"/>
              </a:spcAft>
            </a:pP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Ночью небольшой снег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Ветер северо-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западный 5-10 м/с. Температура воздуха ночью 15-17, днем 7-9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мороза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x-none" sz="1200" dirty="0">
              <a:solidFill>
                <a:prstClr val="black"/>
              </a:solidFill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80975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80975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марта</a:t>
            </a:r>
          </a:p>
          <a:p>
            <a:pPr lvl="0" indent="180975"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марта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 17 марта 2022 г.</a:t>
            </a:r>
          </a:p>
          <a:p>
            <a:pPr indent="180975" algn="just">
              <a:spcAft>
                <a:spcPts val="0"/>
              </a:spcAft>
            </a:pP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Ветер северо-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восточный 5-10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20-22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x-none" sz="1200" dirty="0"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06749" y="1971133"/>
            <a:ext cx="4698543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16, ночью 17 марта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06749" y="3024568"/>
            <a:ext cx="4698542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32211" y="4587619"/>
            <a:ext cx="4661089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Айманова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Каз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Естая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Дюсенова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Торайгырова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440931"/>
            <a:ext cx="4291013" cy="1771716"/>
            <a:chOff x="502227" y="3955141"/>
            <a:chExt cx="4291013" cy="19432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13983</TotalTime>
  <Words>613</Words>
  <Application>Microsoft Office PowerPoint</Application>
  <PresentationFormat>Лист A4 (210x297 мм)</PresentationFormat>
  <Paragraphs>111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2153</cp:revision>
  <cp:lastPrinted>2021-11-30T05:55:24Z</cp:lastPrinted>
  <dcterms:created xsi:type="dcterms:W3CDTF">2018-03-27T06:03:00Z</dcterms:created>
  <dcterms:modified xsi:type="dcterms:W3CDTF">2022-03-15T08:45:52Z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