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2902E"/>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74660320"/>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74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09227961"/>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304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1697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15888"/>
            <a:ext cx="4794914"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16 наурызға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15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16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 (жаң</a:t>
            </a:r>
            <a:r>
              <a:rPr lang="ru-RU" sz="1200" dirty="0" err="1">
                <a:solidFill>
                  <a:prstClr val="black"/>
                </a:solidFill>
                <a:latin typeface="Times New Roman" pitchFamily="18" charset="0"/>
                <a:cs typeface="Times New Roman" pitchFamily="18" charset="0"/>
              </a:rPr>
              <a:t>быр</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қар). Жел оңтүстік-батыстан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17 наурызға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16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17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Қар. Жел солтүстік-батыстан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428207"/>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4609" y="2376995"/>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prstClr val="black"/>
                </a:solidFill>
                <a:latin typeface="Times New Roman" panose="02020603050405020304" pitchFamily="18" charset="0"/>
                <a:cs typeface="Times New Roman" panose="02020603050405020304" pitchFamily="18" charset="0"/>
              </a:rPr>
              <a:t>16, 2022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17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13986</TotalTime>
  <Words>546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2124</cp:revision>
  <cp:lastPrinted>2021-07-01T03:56:27Z</cp:lastPrinted>
  <dcterms:created xsi:type="dcterms:W3CDTF">2018-03-27T06:03:00Z</dcterms:created>
  <dcterms:modified xsi:type="dcterms:W3CDTF">2022-03-15T08:47:38Z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