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3284220"/>
              </p:ext>
            </p:extLst>
          </p:nvPr>
        </p:nvGraphicFramePr>
        <p:xfrm>
          <a:off x="342900" y="2501632"/>
          <a:ext cx="4465638" cy="1976706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767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15 </a:t>
                      </a: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марта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53000" y="261534"/>
            <a:ext cx="4737099" cy="212365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16 марта</a:t>
            </a: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15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до 21 ч.  16 марта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latin typeface="Times New Roman" pitchFamily="18" charset="0"/>
              </a:rPr>
              <a:t>Переменная облачность, ночью и утром осадки (преимущественно дождь), туман. Ветер 0-5 м/с. Температура воздуха ночью 0-2, днем 7-9 тепла.</a:t>
            </a:r>
          </a:p>
          <a:p>
            <a:pPr indent="180975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ночь 17 марта</a:t>
            </a:r>
          </a:p>
          <a:p>
            <a:pPr indent="180975" algn="ctr">
              <a:buFont typeface="Arial" charset="0"/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16 марта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до 09 ч. 17 марта</a:t>
            </a:r>
          </a:p>
          <a:p>
            <a:pPr indent="180975" algn="just"/>
            <a:r>
              <a:rPr lang="ru-RU" sz="1200" dirty="0">
                <a:latin typeface="Times New Roman" pitchFamily="18" charset="0"/>
              </a:rPr>
              <a:t>Переменная облачность, временами осадки (преимущественно дождь). Ветер 2-7 м/с. Температура воздуха ночью 1-3 тепла.</a:t>
            </a:r>
            <a:endParaRPr lang="kk-KZ" sz="1200" dirty="0">
              <a:latin typeface="Times New Roman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15663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ru-RU" altLang="en-US" sz="1200" dirty="0">
                <a:latin typeface="Times New Roman" pitchFamily="18" charset="0"/>
                <a:sym typeface="+mn-ea"/>
              </a:rPr>
              <a:t>Сутки 16 марта, ночью 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1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7 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м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арта</a:t>
            </a:r>
            <a:r>
              <a:rPr lang="en-US" altLang="en-US" sz="1200" dirty="0"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.</a:t>
            </a:r>
            <a:endParaRPr lang="ru-RU" altLang="en-US" sz="1200" dirty="0">
              <a:latin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latin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955679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13124</TotalTime>
  <Words>776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2169</cp:revision>
  <cp:lastPrinted>2021-07-01T09:11:30Z</cp:lastPrinted>
  <dcterms:created xsi:type="dcterms:W3CDTF">2018-03-27T06:03:00Z</dcterms:created>
  <dcterms:modified xsi:type="dcterms:W3CDTF">2022-03-15T08:27:29Z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