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FB8005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16,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марта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марта по 21 ч. 16 марта 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Без осадков. Ветер северо-восточный, северный 0-5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21-23, днем 9-11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16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17 марта 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Без осадков. Ветер северо-восточный 2-7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22-24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FB8005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12952</TotalTime>
  <Words>656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2213</cp:revision>
  <cp:lastPrinted>2021-07-01T03:56:27Z</cp:lastPrinted>
  <dcterms:created xsi:type="dcterms:W3CDTF">2018-03-27T06:03:00Z</dcterms:created>
  <dcterms:modified xsi:type="dcterms:W3CDTF">2022-03-15T08:46:58Z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