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846755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179050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5" y="3341945"/>
            <a:ext cx="4680169"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154892"/>
            <a:ext cx="4680169"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16, 17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kk-KZ" altLang="en-US" sz="1200" dirty="0" smtClean="0">
                <a:solidFill>
                  <a:srgbClr val="000000"/>
                </a:solidFill>
                <a:latin typeface="Times New Roman" panose="02020603050405020304" pitchFamily="18" charset="0"/>
              </a:rPr>
              <a:t>болады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13121</TotalTime>
  <Words>640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2119</cp:revision>
  <cp:lastPrinted>2021-07-01T03:56:27Z</cp:lastPrinted>
  <dcterms:created xsi:type="dcterms:W3CDTF">2018-03-27T06:03:00Z</dcterms:created>
  <dcterms:modified xsi:type="dcterms:W3CDTF">2022-03-15T08:50:32Z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