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50866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5-10 м/с. Температура воздуха ночью 19-21, днем 10-12 мороза. </a:t>
            </a: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7-12 м/с. Температура воздуха ночью 18-20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марта, ночью 17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238" y="69208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608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2105</cp:revision>
  <cp:lastPrinted>2021-07-01T03:56:27Z</cp:lastPrinted>
  <dcterms:created xsi:type="dcterms:W3CDTF">2018-03-27T06:03:00Z</dcterms:created>
  <dcterms:modified xsi:type="dcterms:W3CDTF">2022-03-15T08:42:34Z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