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81242919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74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18" y="3718258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15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марта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48515924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4369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141994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16 марта 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15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2022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16 марта 2022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80975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Осадки (дождь, снег). Ветер юго-западный 3-8 м/с. Температура воздуха ночью 11-13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днем 1-3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 мороза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марта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en-US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en-US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 марта 2022 г</a:t>
            </a:r>
          </a:p>
          <a:p>
            <a:pPr lvl="0" indent="180975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Снег. Ветер северо-западный 3-8 м/с. Температура воздуха  ночью 15-17° мороза.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4437" y="2159163"/>
            <a:ext cx="4681537" cy="1015663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17 марта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024437" y="3229153"/>
            <a:ext cx="4680169" cy="276999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Аэрологическая станция, 1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4457" y="4411868"/>
            <a:ext cx="4298660" cy="1793249"/>
            <a:chOff x="523875" y="3931523"/>
            <a:chExt cx="4298660" cy="196682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4420116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3152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57337" y="615241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505307448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14367</TotalTime>
  <Words>589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2095</cp:revision>
  <cp:lastPrinted>2021-07-01T03:56:27Z</cp:lastPrinted>
  <dcterms:created xsi:type="dcterms:W3CDTF">2018-03-27T06:03:00Z</dcterms:created>
  <dcterms:modified xsi:type="dcterms:W3CDTF">2022-03-15T08:48:54Z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