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1886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282615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Кей </a:t>
            </a:r>
            <a:r>
              <a:rPr lang="ru-RU" sz="1200" dirty="0" err="1">
                <a:solidFill>
                  <a:prstClr val="black"/>
                </a:solidFill>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жаңбыр</a:t>
            </a:r>
            <a:r>
              <a:rPr lang="kk-KZ" sz="1200" dirty="0">
                <a:latin typeface="Times New Roman" pitchFamily="18" charset="0"/>
                <a:cs typeface="Times New Roman" pitchFamily="18" charset="0"/>
              </a:rPr>
              <a:t>, қар) 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түседі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түстік-шығыс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күші 9-14 м/с. Ауа температурасы түнде 1-3, күндіз 7-9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Кей </a:t>
            </a:r>
            <a:r>
              <a:rPr lang="ru-RU" sz="1200" dirty="0" err="1">
                <a:solidFill>
                  <a:prstClr val="black"/>
                </a:solidFill>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жаңбыр</a:t>
            </a:r>
            <a:r>
              <a:rPr lang="kk-KZ" sz="1200" dirty="0">
                <a:latin typeface="Times New Roman" pitchFamily="18" charset="0"/>
                <a:cs typeface="Times New Roman" pitchFamily="18" charset="0"/>
              </a:rPr>
              <a:t>, 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түстік-шығыс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 күші 9-14 м/с. Ауа температурасы түнде 1-3 градус жылы болады.  </a:t>
            </a: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600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2022-01-19T06:58:06Z</cp:lastPrinted>
  <dcterms:created xsi:type="dcterms:W3CDTF">2018-03-27T06:03:00Z</dcterms:created>
  <dcterms:modified xsi:type="dcterms:W3CDTF">2022-03-15T08:49:32Z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