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96982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с переходом на северо-восточный 3-8 м/с. Температура воздуха ночью 16-18,  днем 6-8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658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2022-03-15T08:50:49Z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