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840736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3-5 мороза, 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2022-03-15T08:29:57Z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