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068014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74103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аздаған қар, күндіз жауын-шашын (жаңбыр, қар). Күндіз жаяу бұрқасын, көктайғақ. Жел солтүстік-шығыстан, шығыстан соғады, күші 9-14, күндіз екпіні 15-20 м/с. Ауа температурасы түнде 10-12, күндіз 1-3 градус аяз.</a:t>
            </a:r>
            <a:r>
              <a:rPr lang="ru-RU" sz="1200" b="1" dirty="0">
                <a:solidFill>
                  <a:srgbClr val="000000"/>
                </a:solidFill>
                <a:latin typeface="Times New Roman" pitchFamily="18" charset="0"/>
                <a:cs typeface="Times New Roman" pitchFamily="18" charset="0"/>
                <a:sym typeface="+mn-ea"/>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17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қар,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kk-KZ" sz="1200" dirty="0">
                <a:latin typeface="Times New Roman" pitchFamily="18" charset="0"/>
                <a:cs typeface="Times New Roman" pitchFamily="18" charset="0"/>
              </a:rPr>
              <a:t>екпіні 18</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611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2021-07-01T03:56:27Z</cp:lastPrinted>
  <dcterms:created xsi:type="dcterms:W3CDTF">2018-03-27T06:03:00Z</dcterms:created>
  <dcterms:modified xsi:type="dcterms:W3CDTF">2022-03-15T08:52:30Z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