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62097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1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днем осадки (дождь, снег). Ветер северо-восточный 7-12, днем порывы 15-20 м/с. Температура воздуха ночью 2-4 мороза, днем 5-7 тепла. </a:t>
            </a:r>
          </a:p>
          <a:p>
            <a:pPr indent="180975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 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17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Облачно, ночью осадки (дождь, снег). Ветер северо-восточный 8-13, ночью порывы 16 м/с. Температура воздуха ночью 1-3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12741</TotalTime>
  <Words>604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2047</cp:revision>
  <cp:lastPrinted>2021-07-01T03:56:27Z</cp:lastPrinted>
  <dcterms:created xsi:type="dcterms:W3CDTF">2018-03-27T06:03:00Z</dcterms:created>
  <dcterms:modified xsi:type="dcterms:W3CDTF">2022-03-15T08:43:37Z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