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34675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56785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Ветер юго-западный 3-8 м/с. Температура воздуха ночью 10-12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0-2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180975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северо-западный 3-8 м/с. Температура воздуха  ночью 13-15° мороза.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14684</TotalTime>
  <Words>631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2128</cp:revision>
  <cp:lastPrinted>2021-10-18T15:52:53Z</cp:lastPrinted>
  <dcterms:created xsi:type="dcterms:W3CDTF">2018-03-27T06:03:00Z</dcterms:created>
  <dcterms:modified xsi:type="dcterms:W3CDTF">2022-03-15T08:51:53Z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