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19679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марта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15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марта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16 марта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временами осадки (преимущественно дождь), днем гроза. Ветер северо-восточный 8-13 м/с. Температура воздуха ночью 2-4, днем 12-14 тепла.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17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временами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8-13 м/с. Температура воздуха  5-7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12794</TotalTime>
  <Words>613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2102</cp:revision>
  <cp:lastPrinted>2021-07-01T03:56:27Z</cp:lastPrinted>
  <dcterms:created xsi:type="dcterms:W3CDTF">2018-03-27T06:03:00Z</dcterms:created>
  <dcterms:modified xsi:type="dcterms:W3CDTF">2022-03-15T08:53:13Z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