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  <a:srgbClr val="EC29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8173599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246" y="147192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15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16 марта 2022 г.</a:t>
            </a: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0-5 м/с. Температура воздуха ночью 18-20, днем 9-11 мороза.</a:t>
            </a: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марта  </a:t>
            </a:r>
          </a:p>
          <a:p>
            <a:pPr lvl="0" indent="180975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16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17 марта 2022 г.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0-5 м/с. Температура воздуха ночью 19-21 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FB8005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16 марта, ночью 17 марта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0230484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FB8005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9"/>
          <p:cNvSpPr txBox="1">
            <a:spLocks noChangeArrowheads="1"/>
          </p:cNvSpPr>
          <p:nvPr/>
        </p:nvSpPr>
        <p:spPr bwMode="auto">
          <a:xfrm>
            <a:off x="142238" y="692080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12912</TotalTime>
  <Words>636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2053</cp:revision>
  <cp:lastPrinted>2021-07-01T03:56:27Z</cp:lastPrinted>
  <dcterms:created xsi:type="dcterms:W3CDTF">2018-03-27T06:03:00Z</dcterms:created>
  <dcterms:modified xsi:type="dcterms:W3CDTF">2022-03-15T08:41:22Z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