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51432"/>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күші 0-5 м/с. Ауаның температурасы түнде 18-20, күндіз 9-11 градус аяз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күші 0-5 м/с. Ауаның температурасы түнде 19-21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228917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13041</TotalTime>
  <Words>615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2100</cp:revision>
  <cp:lastPrinted>2021-07-01T07:38:07Z</cp:lastPrinted>
  <dcterms:created xsi:type="dcterms:W3CDTF">2018-03-27T06:03:00Z</dcterms:created>
  <dcterms:modified xsi:type="dcterms:W3CDTF">2022-03-15T08:41:04Z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