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96160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028824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kk-KZ" altLang="en-US" sz="1200" dirty="0" smtClean="0">
                <a:solidFill>
                  <a:srgbClr val="000000"/>
                </a:solidFill>
                <a:latin typeface="Times New Roman" panose="02020603050405020304" pitchFamily="18" charset="0"/>
              </a:rPr>
              <a:t>болады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681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2022-03-15T08:39:57Z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