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81532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16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западный с переходом на северо-восточный 7-12  м/с. Температура воздуха ночью 13-15,  днем 3-5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ночью 17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39260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13039</TotalTime>
  <Words>557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2069</cp:revision>
  <cp:lastPrinted>2021-07-01T03:56:27Z</cp:lastPrinted>
  <dcterms:created xsi:type="dcterms:W3CDTF">2018-03-27T06:03:00Z</dcterms:created>
  <dcterms:modified xsi:type="dcterms:W3CDTF">2022-03-15T08:39:07Z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