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5166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Временами осадки (дождь, снег). Ночью и утром туман. Ветер северо-восточный 9-14 м/с. Температура воздуха ночью 1-3, днем 7-9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17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Временами осадки (дождь, снег). Ночью и утром туман. Ветер северо-восточный 9-14 м/с. Температура воздуха ночью 1-3 тепла.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2127</cp:revision>
  <cp:lastPrinted>2022-01-19T06:52:39Z</cp:lastPrinted>
  <dcterms:created xsi:type="dcterms:W3CDTF">2018-03-27T06:03:00Z</dcterms:created>
  <dcterms:modified xsi:type="dcterms:W3CDTF">2022-03-15T08:49:44Z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