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796539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846371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4665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16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15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16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оңтүстік-шығысқа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аяз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3-5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17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16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17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18238</TotalTime>
  <Words>593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2132</cp:revision>
  <cp:lastPrinted>2021-07-01T07:38:07Z</cp:lastPrinted>
  <dcterms:created xsi:type="dcterms:W3CDTF">2018-03-27T06:03:00Z</dcterms:created>
  <dcterms:modified xsi:type="dcterms:W3CDTF">2022-03-15T08:24:30Z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