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0110745"/>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958873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16 наурызға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15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kk-KZ"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16</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 Т</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үнде </a:t>
            </a:r>
            <a:r>
              <a:rPr lang="kk-KZ" sz="1200" dirty="0">
                <a:latin typeface="Times New Roman" panose="02020603050405020304" pitchFamily="18" charset="0"/>
                <a:cs typeface="Times New Roman" panose="02020603050405020304" pitchFamily="18" charset="0"/>
              </a:rPr>
              <a:t>аздаған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Ауа температурасы түнде 15-17, күндіз 7-9 аяз. </a:t>
            </a:r>
          </a:p>
          <a:p>
            <a:pPr algn="ctr"/>
            <a:endParaRPr lang="kk-KZ" sz="1200" b="1" dirty="0" smtClean="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sz="1200" b="1" dirty="0" smtClean="0">
                <a:solidFill>
                  <a:schemeClr val="tx1">
                    <a:lumMod val="75000"/>
                    <a:lumOff val="25000"/>
                  </a:schemeClr>
                </a:solidFill>
                <a:latin typeface="Times New Roman" panose="02020603050405020304" pitchFamily="18" charset="0"/>
                <a:cs typeface="Times New Roman" panose="02020603050405020304" pitchFamily="18" charset="0"/>
              </a:rPr>
              <a:t>17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наурызға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16 наурыз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17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Солтүстік-шығыстан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5-10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20-22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16, 17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14568</TotalTime>
  <Words>574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2201</cp:revision>
  <cp:lastPrinted>2021-11-30T05:55:07Z</cp:lastPrinted>
  <dcterms:created xsi:type="dcterms:W3CDTF">2018-03-27T06:03:00Z</dcterms:created>
  <dcterms:modified xsi:type="dcterms:W3CDTF">2022-03-15T08:45:35Z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