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623966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16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15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16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кей уақыттарда қар жауады, жаяу бұрқасын болады. Шығыстан, оңтүстік-шығыстан жел соғады, күші 9-14 м/с. Ауа температурасы түнде 12-14, күндіз 8-10 градус суық болады.</a:t>
            </a:r>
            <a:endParaRPr lang="ru-RU" sz="1200" b="1" dirty="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17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16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17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Бұлтты, жауын-шашынсыз. Шығыстан жел соғады, күші 9-14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10-12 градус суық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842446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1218</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6201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6691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13000</TotalTime>
  <Words>549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2129</cp:revision>
  <cp:lastPrinted>2021-07-01T07:38:07Z</cp:lastPrinted>
  <dcterms:created xsi:type="dcterms:W3CDTF">2018-03-27T06:03:00Z</dcterms:created>
  <dcterms:modified xsi:type="dcterms:W3CDTF">2022-03-15T08:25:44Z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