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805666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2580612"/>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16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15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16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кей уақытта жауын-шашын, (көбінесе жаңбыр), күндіз найзағай. Солтүстік-шығыстан соғады, күші 8-13, күндіз екпіні 15-20 м/с. Ауа температурасы түнде 2-4, күндіз 12-14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17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16 наурыздан 09 сағ. 17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кей уақытта 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a:t>
            </a:r>
            <a:r>
              <a:rPr lang="kk-KZ" sz="1100" dirty="0">
                <a:latin typeface="Times New Roman" pitchFamily="18" charset="0"/>
                <a:cs typeface="Times New Roman" pitchFamily="18" charset="0"/>
              </a:rPr>
              <a:t>түстік-шығыстан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13004</TotalTime>
  <Words>593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2185</cp:revision>
  <cp:lastPrinted>2021-07-01T03:56:27Z</cp:lastPrinted>
  <dcterms:created xsi:type="dcterms:W3CDTF">2018-03-27T06:03:00Z</dcterms:created>
  <dcterms:modified xsi:type="dcterms:W3CDTF">2022-03-15T08:52:58Z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