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1775345"/>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16  наурызға</a:t>
            </a:r>
          </a:p>
          <a:p>
            <a:pPr lvl="0" algn="ctr"/>
            <a:r>
              <a:rPr lang="kk-KZ" altLang="ru-RU" sz="1200" b="1" dirty="0" smtClean="0">
                <a:latin typeface="Times New Roman" panose="02020603050405020304" pitchFamily="18" charset="0"/>
                <a:cs typeface="Times New Roman" panose="02020603050405020304" pitchFamily="18" charset="0"/>
              </a:rPr>
              <a:t>2022 ж. 15 </a:t>
            </a:r>
            <a:r>
              <a:rPr lang="kk-KZ" altLang="ru-RU" sz="1200" b="1" dirty="0">
                <a:latin typeface="Times New Roman" panose="02020603050405020304" pitchFamily="18" charset="0"/>
                <a:cs typeface="Times New Roman" panose="02020603050405020304" pitchFamily="18" charset="0"/>
              </a:rPr>
              <a:t>наурыз сағ. 21-ден </a:t>
            </a:r>
            <a:r>
              <a:rPr lang="kk-KZ" altLang="ru-RU" sz="1200" b="1" dirty="0" smtClean="0">
                <a:latin typeface="Times New Roman" panose="02020603050405020304" pitchFamily="18" charset="0"/>
                <a:cs typeface="Times New Roman" panose="02020603050405020304" pitchFamily="18" charset="0"/>
              </a:rPr>
              <a:t>бастап 16 </a:t>
            </a:r>
            <a:r>
              <a:rPr lang="kk-KZ" altLang="ru-RU" sz="1200" b="1" dirty="0">
                <a:latin typeface="Times New Roman" panose="02020603050405020304" pitchFamily="18" charset="0"/>
                <a:cs typeface="Times New Roman" panose="02020603050405020304" pitchFamily="18" charset="0"/>
              </a:rPr>
              <a:t>наурыз дейін 21 </a:t>
            </a:r>
            <a:r>
              <a:rPr lang="kk-KZ" altLang="ru-RU" sz="1200" b="1" dirty="0" smtClean="0">
                <a:latin typeface="Times New Roman" panose="02020603050405020304" pitchFamily="18" charset="0"/>
                <a:cs typeface="Times New Roman" panose="02020603050405020304" pitchFamily="18" charset="0"/>
              </a:rPr>
              <a:t>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a:t>
            </a:r>
            <a:r>
              <a:rPr lang="kk-KZ" sz="1200" dirty="0">
                <a:solidFill>
                  <a:prstClr val="black"/>
                </a:solidFill>
                <a:latin typeface="Times New Roman" panose="02020603050405020304" pitchFamily="18" charset="0"/>
                <a:cs typeface="Times New Roman" panose="02020603050405020304" pitchFamily="18" charset="0"/>
              </a:rPr>
              <a:t>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5-10 м/с.</a:t>
            </a:r>
            <a:r>
              <a:rPr lang="kk-KZ" sz="1200" dirty="0">
                <a:latin typeface="Times New Roman" panose="02020603050405020304" pitchFamily="18" charset="0"/>
                <a:cs typeface="Times New Roman" panose="02020603050405020304" pitchFamily="18" charset="0"/>
              </a:rPr>
              <a:t> Ауа температурасы түнде 19-21, күндіз 10-12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err="1">
                <a:solidFill>
                  <a:prstClr val="black"/>
                </a:solidFill>
                <a:latin typeface="Times New Roman" panose="02020603050405020304" pitchFamily="18" charset="0"/>
                <a:cs typeface="Times New Roman" panose="02020603050405020304" pitchFamily="18" charset="0"/>
              </a:rPr>
              <a:t>шы</a:t>
            </a:r>
            <a:r>
              <a:rPr lang="kk-KZ" sz="1200" dirty="0">
                <a:solidFill>
                  <a:prstClr val="black"/>
                </a:solidFill>
                <a:latin typeface="Times New Roman" panose="02020603050405020304" pitchFamily="18" charset="0"/>
                <a:cs typeface="Times New Roman" panose="02020603050405020304" pitchFamily="18" charset="0"/>
              </a:rPr>
              <a:t>ғы</a:t>
            </a:r>
            <a:r>
              <a:rPr lang="ru-RU" sz="1200" dirty="0">
                <a:solidFill>
                  <a:prstClr val="black"/>
                </a:solidFill>
                <a:latin typeface="Times New Roman" panose="02020603050405020304" pitchFamily="18" charset="0"/>
                <a:cs typeface="Times New Roman" panose="02020603050405020304" pitchFamily="18" charset="0"/>
              </a:rPr>
              <a:t>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18-20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011528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13483</TotalTime>
  <Words>626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2187</cp:revision>
  <cp:lastPrinted>2021-07-01T07:38:07Z</cp:lastPrinted>
  <dcterms:created xsi:type="dcterms:W3CDTF">2018-03-27T06:03:00Z</dcterms:created>
  <dcterms:modified xsi:type="dcterms:W3CDTF">2022-03-15T08:42:15Z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