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51358154"/>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№73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15 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ж.14</a:t>
            </a:r>
            <a:r>
              <a:rPr lang="kk-KZ" altLang="ru-RU" sz="1200" b="1" dirty="0" smtClean="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altLang="ru-RU" sz="1200" b="1" dirty="0" smtClean="0">
                <a:solidFill>
                  <a:srgbClr val="000000"/>
                </a:solidFill>
                <a:latin typeface="Times New Roman" panose="02020603050405020304" pitchFamily="18" charset="0"/>
                <a:cs typeface="Times New Roman" panose="02020603050405020304" pitchFamily="18" charset="0"/>
              </a:rPr>
              <a:t> 15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a:latin typeface="Times New Roman" pitchFamily="18" charset="0"/>
                <a:cs typeface="Times New Roman" pitchFamily="18" charset="0"/>
              </a:rPr>
              <a:t>түстік-батыстан, батыстан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4-9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10-12,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16 </a:t>
            </a:r>
            <a:r>
              <a:rPr lang="kk-KZ" altLang="ru-RU" sz="1200" b="1" dirty="0">
                <a:solidFill>
                  <a:srgbClr val="000000"/>
                </a:solidFill>
                <a:latin typeface="Times New Roman" panose="02020603050405020304" pitchFamily="18" charset="0"/>
                <a:cs typeface="Times New Roman" panose="02020603050405020304" pitchFamily="18" charset="0"/>
              </a:rPr>
              <a:t>наурызға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15</a:t>
            </a:r>
            <a:r>
              <a:rPr lang="kk-KZ" sz="1200" b="1" dirty="0">
                <a:solidFill>
                  <a:srgbClr val="000000"/>
                </a:solidFill>
                <a:latin typeface="Times New Roman" panose="02020603050405020304" pitchFamily="18" charset="0"/>
                <a:cs typeface="Times New Roman" panose="02020603050405020304" pitchFamily="18" charset="0"/>
              </a:rPr>
              <a:t>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16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4-9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13-15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87241497"/>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6" name="TextBox 13"/>
          <p:cNvSpPr txBox="1"/>
          <p:nvPr/>
        </p:nvSpPr>
        <p:spPr>
          <a:xfrm>
            <a:off x="4982244" y="213209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15, 16 </a:t>
            </a:r>
            <a:r>
              <a:rPr lang="ru-RU" sz="1200" dirty="0" err="1">
                <a:solidFill>
                  <a:schemeClr val="tx1"/>
                </a:solidFill>
                <a:latin typeface="Times New Roman" panose="02020603050405020304" pitchFamily="18" charset="0"/>
                <a:cs typeface="Times New Roman" panose="02020603050405020304" pitchFamily="18" charset="0"/>
              </a:rPr>
              <a:t>наурызына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13229</TotalTime>
  <Words>619</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2127</cp:revision>
  <cp:lastPrinted>2021-07-01T07:38:07Z</cp:lastPrinted>
  <dcterms:created xsi:type="dcterms:W3CDTF">2018-03-27T06:03:00Z</dcterms:created>
  <dcterms:modified xsi:type="dcterms:W3CDTF">2022-03-14T08:25:27Z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