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00412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северо-западный с переходом на северо-восточный 6-11 м/с. Температура воздуха ночью 1-3 мороза, днем 6-8 тепла. </a:t>
            </a: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16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1-3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12741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2045</cp:revision>
  <cp:lastPrinted>2021-07-01T03:56:27Z</cp:lastPrinted>
  <dcterms:created xsi:type="dcterms:W3CDTF">2018-03-27T06:03:00Z</dcterms:created>
  <dcterms:modified xsi:type="dcterms:W3CDTF">2022-03-14T08:33:13Z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