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862678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2580612"/>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15 </a:t>
            </a:r>
            <a:r>
              <a:rPr lang="ru-RU" altLang="ru-RU" sz="1100" b="1" dirty="0" err="1">
                <a:latin typeface="Times New Roman" panose="02020603050405020304" pitchFamily="18" charset="0"/>
                <a:cs typeface="Times New Roman" panose="02020603050405020304" pitchFamily="18" charset="0"/>
              </a:rPr>
              <a:t>наурызға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14 наурыздан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15 наурызға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 түнде және таңертең қатты жауын-шашын (көбінесе жаңбыр). Солтүстік-шығыстан соғады, күші 8-13 м/с. Ауа температурасы түнде  3-5, күндіз 8-10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16 </a:t>
            </a:r>
            <a:r>
              <a:rPr lang="ru-RU" sz="1100" b="1" dirty="0" err="1">
                <a:latin typeface="Times New Roman" pitchFamily="18" charset="0"/>
                <a:cs typeface="Times New Roman" pitchFamily="18" charset="0"/>
              </a:rPr>
              <a:t>наурызға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15 наурыздан 09 сағ. 16 наурызға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кей уақытта 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a:t>
            </a:r>
            <a:r>
              <a:rPr lang="kk-KZ" sz="1100" dirty="0">
                <a:latin typeface="Times New Roman" pitchFamily="18" charset="0"/>
                <a:cs typeface="Times New Roman" pitchFamily="18" charset="0"/>
              </a:rPr>
              <a:t>түстік-шығыстан жел соғады, күші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13004</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2183</cp:revision>
  <cp:lastPrinted>2021-07-01T03:56:27Z</cp:lastPrinted>
  <dcterms:created xsi:type="dcterms:W3CDTF">2018-03-27T06:03:00Z</dcterms:created>
  <dcterms:modified xsi:type="dcterms:W3CDTF">2022-03-14T08:53:23Z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