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35559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 по 21 ч. 15 марта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 Без осадков. Ветер восточный 9-14 м/с. Температура воздуха ночью   15-17, днем 9-11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15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16 марта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Без осадков. Ветер северо-восточный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16-18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12952</TotalTime>
  <Words>591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2211</cp:revision>
  <cp:lastPrinted>2021-07-01T03:56:27Z</cp:lastPrinted>
  <dcterms:created xsi:type="dcterms:W3CDTF">2018-03-27T06:03:00Z</dcterms:created>
  <dcterms:modified xsi:type="dcterms:W3CDTF">2022-03-14T08:44:50Z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