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97512301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№73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1" y="1933579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15, ночью 16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2022 года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30936911"/>
              </p:ext>
            </p:extLst>
          </p:nvPr>
        </p:nvGraphicFramePr>
        <p:xfrm>
          <a:off x="5007188" y="4021384"/>
          <a:ext cx="4667576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4485" y="3569182"/>
            <a:ext cx="478705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 марта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2022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52999" y="114301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15 марта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14 марта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15 марта 2022 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1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Переменная облачность, без осадков</a:t>
            </a:r>
            <a:r>
              <a:rPr lang="kk-KZ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Ветер северо-восточный с переходом на юго-восточный 5-10 м/с. Температура воздуха ночью 1-3 мороза, днем 3-5 тепла.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на 16 марта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15 марта 2022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16 марта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Переменная облачность,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без осадков. Ветер северо-восточный 9-14 м/с. Температура воздуха ночью </a:t>
            </a:r>
            <a:r>
              <a:rPr lang="kk-KZ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0-2 мороза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15049" y="304136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659557"/>
            <a:ext cx="4808537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31, участок № 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25171"/>
            <a:ext cx="4545876" cy="1405226"/>
            <a:chOff x="524051" y="4277100"/>
            <a:chExt cx="4291013" cy="139188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874944387"/>
                </p:ext>
              </p:extLst>
            </p:nvPr>
          </p:nvGraphicFramePr>
          <p:xfrm>
            <a:off x="531522" y="4883919"/>
            <a:ext cx="3809513" cy="785068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55472" y="4277100"/>
              <a:ext cx="2032438" cy="65870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14173</TotalTime>
  <Words>607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2073</cp:revision>
  <cp:lastPrinted>2021-10-15T03:50:29Z</cp:lastPrinted>
  <dcterms:created xsi:type="dcterms:W3CDTF">2018-03-27T06:03:00Z</dcterms:created>
  <dcterms:modified xsi:type="dcterms:W3CDTF">2022-03-14T08:17:52Z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