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862694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15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14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15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күндіз кей уақыттарда қар жауады, жаяу бұрқасын болады. Желдің бағыты батыстан оңтүстік-шығысқа ауысады, күші 7-12, күндіз екпіні 15 м/с. Ауа температурасы түнде 17-19, күндіз 5-7 градус суық болады</a:t>
            </a:r>
            <a:r>
              <a:rPr lang="kk-KZ" sz="1200" dirty="0" smtClean="0">
                <a:latin typeface="Times New Roman" pitchFamily="18" charset="0"/>
                <a:cs typeface="Times New Roman" pitchFamily="18" charset="0"/>
              </a:rPr>
              <a:t>.</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16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15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16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кей уақыттарда қар жауады. Оңтүстік-шығыстан жел соғады, күші 9-14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8-10 градус суық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317567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13000</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2021-07-01T07:38:07Z</cp:lastPrinted>
  <dcterms:created xsi:type="dcterms:W3CDTF">2018-03-27T06:03:00Z</dcterms:created>
  <dcterms:modified xsi:type="dcterms:W3CDTF">2022-03-14T08:18:44Z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