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764391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2826158"/>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15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15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Кей </a:t>
            </a:r>
            <a:r>
              <a:rPr lang="ru-RU" sz="1200" dirty="0" err="1">
                <a:solidFill>
                  <a:prstClr val="black"/>
                </a:solidFill>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kk-KZ" sz="1200" dirty="0">
                <a:latin typeface="Times New Roman" pitchFamily="18" charset="0"/>
                <a:cs typeface="Times New Roman" pitchFamily="18" charset="0"/>
              </a:rPr>
              <a:t>, түнде қатты 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solidFill>
                  <a:prstClr val="black"/>
                </a:solidFill>
                <a:latin typeface="Times New Roman" pitchFamily="18" charset="0"/>
                <a:ea typeface="Calibri"/>
                <a:cs typeface="Times New Roman" pitchFamily="18" charset="0"/>
              </a:rPr>
              <a:t>түстік-шығыс</a:t>
            </a:r>
            <a:r>
              <a:rPr lang="kk-KZ" sz="1200" dirty="0">
                <a:latin typeface="Times New Roman"/>
                <a:ea typeface="Calibri"/>
              </a:rPr>
              <a:t>тан жел соғады</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күші 5-10 м/с. Ауа температурасы түнде 1-3, күндіз 3-5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a:t>
            </a:r>
            <a:r>
              <a:rPr lang="ru-RU" sz="1200" dirty="0">
                <a:latin typeface="Times New Roman" pitchFamily="18" charset="0"/>
                <a:cs typeface="Times New Roman" pitchFamily="18" charset="0"/>
              </a:rPr>
              <a:t>Кей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Сол</a:t>
            </a:r>
            <a:r>
              <a:rPr lang="kk-KZ" sz="1200" dirty="0">
                <a:solidFill>
                  <a:prstClr val="black"/>
                </a:solidFill>
                <a:latin typeface="Times New Roman" pitchFamily="18" charset="0"/>
                <a:ea typeface="Calibri"/>
                <a:cs typeface="Times New Roman" pitchFamily="18" charset="0"/>
              </a:rPr>
              <a:t>түстік-шығыс</a:t>
            </a:r>
            <a:r>
              <a:rPr lang="kk-KZ" sz="1200" dirty="0">
                <a:latin typeface="Times New Roman"/>
                <a:ea typeface="Calibri"/>
              </a:rPr>
              <a:t>тан жел соғады</a:t>
            </a:r>
            <a:r>
              <a:rPr lang="kk-KZ" sz="1200" dirty="0">
                <a:solidFill>
                  <a:prstClr val="black"/>
                </a:solidFill>
                <a:latin typeface="Times New Roman" pitchFamily="18" charset="0"/>
                <a:cs typeface="Times New Roman" pitchFamily="18" charset="0"/>
              </a:rPr>
              <a:t>, күші 9-14 м/с. Ауа температурасы түнде 1-3 градус жылы болады.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13211</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2022-01-19T06:58:06Z</cp:lastPrinted>
  <dcterms:created xsi:type="dcterms:W3CDTF">2018-03-27T06:03:00Z</dcterms:created>
  <dcterms:modified xsi:type="dcterms:W3CDTF">2022-03-14T08:49:11Z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