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44953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666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Утром и днем небольшой снег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5-10 м/с. Температура воздуха ночью 16-18, днем 7-9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</a:t>
            </a:r>
          </a:p>
          <a:p>
            <a:pPr lvl="0"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16 марта 2022 г.</a:t>
            </a:r>
          </a:p>
          <a:p>
            <a:pPr indent="180975" algn="just">
              <a:spcAft>
                <a:spcPts val="0"/>
              </a:spcAf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14-16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ночью 16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13983</TotalTime>
  <Words>614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2151</cp:revision>
  <cp:lastPrinted>2021-11-30T05:55:24Z</cp:lastPrinted>
  <dcterms:created xsi:type="dcterms:W3CDTF">2018-03-27T06:03:00Z</dcterms:created>
  <dcterms:modified xsi:type="dcterms:W3CDTF">2022-03-14T08:35:36Z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