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417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246" y="14719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временами снег. Ветер 5-10 м/с. Температура воздуха ночью 16-18, днем 8-10 мороза.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15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ночью 17-19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15 марта,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2051</cp:revision>
  <cp:lastPrinted>2021-07-01T03:56:27Z</cp:lastPrinted>
  <dcterms:created xsi:type="dcterms:W3CDTF">2018-03-27T06:03:00Z</dcterms:created>
  <dcterms:modified xsi:type="dcterms:W3CDTF">2022-03-14T08:27:58Z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