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36376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Ветер северный, северо-восточный 3-8 м/с. Температура воздуха ночью 9-11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3-8 м/с. Температура воздуха  ночью 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631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2126</cp:revision>
  <cp:lastPrinted>2021-10-18T15:52:53Z</cp:lastPrinted>
  <dcterms:created xsi:type="dcterms:W3CDTF">2018-03-27T06:03:00Z</dcterms:created>
  <dcterms:modified xsi:type="dcterms:W3CDTF">2022-03-14T08:51:54Z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