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540925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251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юго-западный, западный 4-9 м/с. Температура воздуха ночью  10-12,  днем 3-5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4-9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4410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2065</cp:revision>
  <cp:lastPrinted>2021-07-01T03:56:27Z</cp:lastPrinted>
  <dcterms:created xsi:type="dcterms:W3CDTF">2018-03-27T06:03:00Z</dcterms:created>
  <dcterms:modified xsi:type="dcterms:W3CDTF">2022-03-14T08:50:52Z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