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902342"/>
              </p:ext>
            </p:extLst>
          </p:nvPr>
        </p:nvGraphicFramePr>
        <p:xfrm>
          <a:off x="342900" y="2501632"/>
          <a:ext cx="4465638" cy="1976706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767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№73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14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марта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53000" y="261534"/>
            <a:ext cx="4737099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15 марта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14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до 21 ч.  15 марта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Облачно, временами дождь. Ветер западный 2-7 м/с. Температура воздуха ночью 3-5, днем 6-8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ночь 16 марта</a:t>
            </a:r>
          </a:p>
          <a:p>
            <a:pPr indent="180975"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15 марта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16 марта</a:t>
            </a: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Переменная облачность, временами дождь. Ветер 2-7 м/с. Температура воздуха ночью 1-3 тепла.</a:t>
            </a:r>
            <a:endParaRPr lang="kk-KZ" sz="1200" dirty="0"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15663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Сутки 15 марта, ночью 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1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6 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м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арта</a:t>
            </a:r>
            <a:r>
              <a:rPr lang="en-US" altLang="en-US" sz="1200" dirty="0"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latin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марта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95567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13124</TotalTime>
  <Words>766</Words>
  <Application>Microsoft Office PowerPoint</Application>
  <PresentationFormat>Лист A4 (210x297 мм)</PresentationFormat>
  <Paragraphs>115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2167</cp:revision>
  <cp:lastPrinted>2021-07-01T09:11:30Z</cp:lastPrinted>
  <dcterms:created xsi:type="dcterms:W3CDTF">2018-03-27T06:03:00Z</dcterms:created>
  <dcterms:modified xsi:type="dcterms:W3CDTF">2022-03-14T08:20:26Z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