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A8422"/>
    <a:srgbClr val="F2902E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882739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14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07874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северный, северо-восточный 3-8 м/с. Температура воздуха ночью 9-11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-4°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indent="180975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марта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северо-западный 3-8 м/с. Температура воздуха  ночью 13-15°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13853</TotalTime>
  <Words>576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2071</cp:revision>
  <cp:lastPrinted>2021-10-14T11:15:53Z</cp:lastPrinted>
  <dcterms:created xsi:type="dcterms:W3CDTF">2018-03-27T06:03:00Z</dcterms:created>
  <dcterms:modified xsi:type="dcterms:W3CDTF">2022-03-14T08:45:44Z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