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71118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15 марта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временами снег, низовая метель. Ветер западный с переходом на юго-восточный 7-12, днем порывы 15 м/с. Температура воздуха ночью 17-19, днем 5-7 мороза</a:t>
            </a:r>
            <a:endParaRPr lang="kk-KZ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ctr"/>
            <a:endParaRPr lang="kk-KZ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марта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16 марта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временами снег.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Ветер юго-восточный 9-14 м/с. Температура воздуха 8-10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1397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13181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16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12925</TotalTime>
  <Words>623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2101</cp:revision>
  <cp:lastPrinted>2021-02-03T11:37:00Z</cp:lastPrinted>
  <dcterms:created xsi:type="dcterms:W3CDTF">2018-03-27T06:03:00Z</dcterms:created>
  <dcterms:modified xsi:type="dcterms:W3CDTF">2022-03-14T08:19:17Z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