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1499953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14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15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7-12 м/с. Температура воздуха ночью 3-5, днем 8-10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16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дождь. Ветер юго-западный 7-12 м/с. Температура воздуха 1-3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2121</cp:revision>
  <cp:lastPrinted>2021-07-01T03:56:27Z</cp:lastPrinted>
  <dcterms:created xsi:type="dcterms:W3CDTF">2018-03-27T06:03:00Z</dcterms:created>
  <dcterms:modified xsi:type="dcterms:W3CDTF">2022-03-14T08:48:27Z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