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63843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ч.14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2-7 м/с. Температура воздуха ночью 20-22, днем 10-12 мороза. </a:t>
            </a:r>
          </a:p>
          <a:p>
            <a:pPr lvl="0" indent="180975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F2902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2238" y="69208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2103</cp:revision>
  <cp:lastPrinted>2021-07-01T03:56:27Z</cp:lastPrinted>
  <dcterms:created xsi:type="dcterms:W3CDTF">2018-03-27T06:03:00Z</dcterms:created>
  <dcterms:modified xsi:type="dcterms:W3CDTF">2022-03-14T08:31:58Z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