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8539768"/>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87691107"/>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83</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15 наурызға</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14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с. 21-ден. </a:t>
            </a:r>
            <a:r>
              <a:rPr lang="kk-KZ" altLang="ru-RU" sz="1200" b="1" dirty="0">
                <a:latin typeface="Times New Roman" panose="02020603050405020304" pitchFamily="18" charset="0"/>
                <a:cs typeface="Times New Roman" panose="02020603050405020304" pitchFamily="18" charset="0"/>
              </a:rPr>
              <a:t>15</a:t>
            </a:r>
            <a:r>
              <a:rPr lang="kk-KZ" sz="1200" b="1" dirty="0">
                <a:latin typeface="Times New Roman" panose="02020603050405020304" pitchFamily="18" charset="0"/>
                <a:cs typeface="Times New Roman" panose="02020603050405020304" pitchFamily="18" charset="0"/>
              </a:rPr>
              <a:t> наурыз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400" dirty="0">
                <a:latin typeface="Times New Roman" panose="02020603050405020304" pitchFamily="18" charset="0"/>
                <a:cs typeface="Times New Roman" panose="02020603050405020304" pitchFamily="18" charset="0"/>
              </a:rPr>
              <a:t>     Таңертең және күндіз аздаған</a:t>
            </a:r>
            <a:r>
              <a:rPr lang="kk-KZ" sz="14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400" dirty="0">
                <a:latin typeface="Times New Roman" panose="02020603050405020304" pitchFamily="18" charset="0"/>
                <a:ea typeface="Times New Roman" panose="02020603050405020304" pitchFamily="18" charset="0"/>
                <a:cs typeface="Times New Roman" panose="02020603050405020304" pitchFamily="18" charset="0"/>
              </a:rPr>
              <a:t>қар</a:t>
            </a:r>
            <a:r>
              <a:rPr lang="ru-RU" sz="1400" dirty="0">
                <a:latin typeface="Times New Roman" panose="02020603050405020304" pitchFamily="18" charset="0"/>
                <a:cs typeface="Times New Roman" panose="02020603050405020304" pitchFamily="18" charset="0"/>
              </a:rPr>
              <a:t>.</a:t>
            </a:r>
            <a:r>
              <a:rPr lang="kk-KZ" sz="14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400" dirty="0">
                <a:latin typeface="Times New Roman" panose="02020603050405020304" pitchFamily="18" charset="0"/>
                <a:ea typeface="Times New Roman" panose="02020603050405020304" pitchFamily="18" charset="0"/>
                <a:cs typeface="Times New Roman" panose="02020603050405020304" pitchFamily="18" charset="0"/>
              </a:rPr>
              <a:t>Солтүстік-шығыстан</a:t>
            </a:r>
            <a:r>
              <a:rPr lang="kk-KZ" sz="14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5-10 м/с. Ауа температурасы түнде 16-18, күндіз 7-9 аяз. </a:t>
            </a:r>
          </a:p>
          <a:p>
            <a:pPr algn="ctr"/>
            <a:r>
              <a:rPr lang="kk-KZ" sz="1200" b="1" dirty="0">
                <a:latin typeface="Times New Roman" panose="02020603050405020304" pitchFamily="18" charset="0"/>
                <a:cs typeface="Times New Roman" panose="02020603050405020304" pitchFamily="18" charset="0"/>
              </a:rPr>
              <a:t>16 наурызға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15 наурыз </a:t>
            </a:r>
            <a:r>
              <a:rPr lang="ru-RU" sz="1200" b="1" dirty="0">
                <a:latin typeface="Times New Roman" panose="02020603050405020304" pitchFamily="18" charset="0"/>
                <a:cs typeface="Times New Roman" panose="02020603050405020304" pitchFamily="18" charset="0"/>
              </a:rPr>
              <a:t>с. 21-ден 16 </a:t>
            </a:r>
            <a:r>
              <a:rPr lang="kk-KZ" sz="1200" b="1" dirty="0">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200" dirty="0">
                <a:latin typeface="Times New Roman" panose="02020603050405020304" pitchFamily="18" charset="0"/>
                <a:ea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Солтүстік-шығыстан</a:t>
            </a:r>
            <a:r>
              <a:rPr lang="kk-KZ" sz="1200" kern="1400" dirty="0">
                <a:latin typeface="Times New Roman" panose="02020603050405020304" pitchFamily="18" charset="0"/>
                <a:ea typeface="Times New Roman" panose="02020603050405020304" pitchFamily="18" charset="0"/>
              </a:rPr>
              <a:t> жел соғады, күші 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p>
          <a:p>
            <a:pPr indent="182563" algn="just"/>
            <a:r>
              <a:rPr lang="ru-RU" sz="1200" dirty="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102" y="319542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15, 16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14568</TotalTime>
  <Words>576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2199</cp:revision>
  <cp:lastPrinted>2021-11-30T05:55:07Z</cp:lastPrinted>
  <dcterms:created xsi:type="dcterms:W3CDTF">2018-03-27T06:03:00Z</dcterms:created>
  <dcterms:modified xsi:type="dcterms:W3CDTF">2022-03-14T08:35:01Z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