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2350665"/>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№73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15 наурыз</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15</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16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15</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наурыз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Солтүстік-бат</a:t>
            </a:r>
            <a:r>
              <a:rPr lang="ru-RU" sz="1200" dirty="0" err="1">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7124224"/>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15, 16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13252</TotalTime>
  <Words>590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2123</cp:revision>
  <cp:lastPrinted>2021-07-01T07:38:07Z</cp:lastPrinted>
  <dcterms:created xsi:type="dcterms:W3CDTF">2018-03-27T06:03:00Z</dcterms:created>
  <dcterms:modified xsi:type="dcterms:W3CDTF">2022-03-14T08:22:22Z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