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576135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3524328"/>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15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14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15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Қар. Жел солтүстіктен, солтүстік-шығыстан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9-11°,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16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16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15, 2022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16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13986</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2122</cp:revision>
  <cp:lastPrinted>2021-07-01T03:56:27Z</cp:lastPrinted>
  <dcterms:created xsi:type="dcterms:W3CDTF">2018-03-27T06:03:00Z</dcterms:created>
  <dcterms:modified xsi:type="dcterms:W3CDTF">2022-03-14T08:45:17Z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