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0526175"/>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күндіз кей уақытта қар жауады. Жел, күші 5-10 м/с. Ауаның температурасы түнде 16-18, күндіз 8-10 градус аяз болады</a:t>
            </a:r>
            <a:r>
              <a:rPr lang="kk-KZ" sz="1200" dirty="0" smtClean="0">
                <a:solidFill>
                  <a:prstClr val="black"/>
                </a:solidFill>
                <a:latin typeface="Times New Roman" pitchFamily="18" charset="0"/>
                <a:cs typeface="Times New Roman" pitchFamily="18" charset="0"/>
              </a:rPr>
              <a:t>.</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күші 1-6 м/с. Ауаның температурасы түнде 17-19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1382065"/>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16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61151" y="830395"/>
            <a:ext cx="4953000" cy="289951"/>
          </a:xfrm>
          <a:prstGeom prst="rect">
            <a:avLst/>
          </a:prstGeom>
        </p:spPr>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13040</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2098</cp:revision>
  <cp:lastPrinted>2021-07-01T07:38:07Z</cp:lastPrinted>
  <dcterms:created xsi:type="dcterms:W3CDTF">2018-03-27T06:03:00Z</dcterms:created>
  <dcterms:modified xsi:type="dcterms:W3CDTF">2022-03-14T08:27:00Z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