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1965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 3-8 м/с. Температура воздуха ночью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-5°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северо-западный 3-8 м/с. Температура воздуха  ночью 13-15°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589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2093</cp:revision>
  <cp:lastPrinted>2021-07-01T03:56:27Z</cp:lastPrinted>
  <dcterms:created xsi:type="dcterms:W3CDTF">2018-03-27T06:03:00Z</dcterms:created>
  <dcterms:modified xsi:type="dcterms:W3CDTF">2022-03-14T08:46:50Z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